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67F877-EA44-4A1B-A688-5FD07F2EC3BD}" v="123" dt="2026-02-05T14:59:34.716"/>
    <p1510:client id="{9D8B58A8-2A9F-55C6-152C-C07AE8DD7B5A}" v="71" dt="2026-02-05T14:55:04.2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49C269-004C-4464-A61E-5B5232204A47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5A791-CB07-46BF-B515-784445323A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608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5A791-CB07-46BF-B515-784445323AE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930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7E29C-E597-36EB-8D6E-1F6B143530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CE7CAD-B4EF-3FDF-0927-1B2EDEDD4F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B05B2-B3E5-9DE6-44FC-A0BFC364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8A585-0CEC-4C66-F3CF-83CFA8796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F5E81-DAD5-CA0E-9FC4-568ADF708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360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F48EE-BB73-BA9A-A743-B3D1BAA4B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D6F491-1556-976D-51F0-3D5E71E76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E7A03-105A-83A9-AD65-94C283BA6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07B19-408F-BC97-1DE8-C645A0ACA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F640C-C26F-3782-4D28-19D4A0951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56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1EAB6E-B115-186F-AAE0-34955D7EC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89DAF3-134A-D3C2-40F6-613528710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D62E7-4929-0648-337E-EC329E11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572AB-0AA2-3F7B-DBC1-519CB8149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05C6D-953A-8095-8D17-D7AEF67FC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13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ACC0C-259C-A78E-EEA4-8ACC2F99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B3DE1-9CA3-07C1-BC1F-5B608656A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E2A68-33F7-7914-9823-905A67C9E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1CFC9-9301-63A5-2A1C-6C0A5270B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9BA5D-E2AB-20BA-9F8B-285B1C39B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58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2F620-A48B-9EAF-5170-36F83E94B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F596D-37AC-82C0-30D9-8A7DBC226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BE6CE-011A-FF16-F45A-F3B325C99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0E930-D28C-A134-62BF-B97193FC5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DA540-9901-C36F-C999-9F73669DB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041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03DCA-833D-9C89-4E5D-361FD7247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CDED1-2B0B-FCDC-E712-356E03D4BB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E02BD-EC2A-40CA-68CB-D2C8AA9F3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78A52-F9F6-D77C-66DA-B8EE08079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1A5F6-F188-8C46-8C05-433B025F3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222109-79D3-A144-C9A5-FC40BC1EE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13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AFE1F-2385-D6BC-C5EB-FAEFB862F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C2BEF-AA20-C0F2-2A79-018AC6A8D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8F0C2C-317C-2D7F-4AAC-64E439A8B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CF22EF-4898-689D-6A9D-FC2E1C42E8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04CCF2-AD6A-3CA9-B57D-316C876E60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1185C9-3D17-593A-4446-34FE33020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1F8A0A-84B9-9F8D-BCFD-6B5F8937A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6C0FDB-0155-84C5-6352-BCB750B96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90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62DCE-9C7A-EB02-9F2A-79F50AA0E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0F5C1F-5004-0158-70B0-1A40D98EA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77B86D-4CDD-99FB-C763-4704592B2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D90F28-C4DA-F08E-82CC-E72DD7D99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119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A4123F-45F6-F7F7-2F1D-EF52076B0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A05E16-C6CF-2AD0-E810-0FB624783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4727AC-3AD2-6E55-8FA7-333CF99E0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28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55BD5-86B5-6F7E-0912-AB27EB938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25E40-B243-4280-9F16-8C949B798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9FE7F7-8AB4-DFA0-BA51-BCC00CC8B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34FB1-AB4C-6334-EC2F-0D74758BA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1039AE-880D-A11C-8AA4-0BB0A436C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3C8BF-0287-0BA5-7DE2-97582D570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4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55C03-0222-C54E-BC99-BC950BFF8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7CCCDF-F800-DEB9-B110-B2767EF452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CD31E8-817D-396D-69E1-E16404BD7C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1FC8B6-1DE8-6408-822E-4A3403189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0879F2-EDB4-5317-6590-78196CFBC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4CDD2A-60D8-A610-E1F9-EECE63317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4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080CEB-CFA9-1A41-DE50-BBE92203B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AA7157-FDD3-1916-2F77-24E6CCA0F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0248E-F87E-5F25-4953-88E9C0F547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11F6D1-18A3-4740-8236-5344D2B3365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5DFF0-E2A6-16C8-8BA4-988F87E6E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34E5E-F73C-371B-E3BE-914F43E15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828843-171B-4C62-BB26-C1007A2A7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78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ave 4">
            <a:extLst>
              <a:ext uri="{FF2B5EF4-FFF2-40B4-BE49-F238E27FC236}">
                <a16:creationId xmlns:a16="http://schemas.microsoft.com/office/drawing/2014/main" id="{C804AB5B-BBE0-B168-9A4A-1CF7A9366A63}"/>
              </a:ext>
            </a:extLst>
          </p:cNvPr>
          <p:cNvSpPr/>
          <p:nvPr/>
        </p:nvSpPr>
        <p:spPr>
          <a:xfrm flipH="1">
            <a:off x="-2902004" y="971754"/>
            <a:ext cx="15002969" cy="2789615"/>
          </a:xfrm>
          <a:prstGeom prst="wave">
            <a:avLst/>
          </a:prstGeom>
          <a:solidFill>
            <a:srgbClr val="005EB8"/>
          </a:solidFill>
          <a:ln>
            <a:solidFill>
              <a:srgbClr val="005E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/>
          </a:p>
        </p:txBody>
      </p:sp>
      <p:pic>
        <p:nvPicPr>
          <p:cNvPr id="8" name="Picture 7" descr="A blue and white logo&#10;&#10;AI-generated content may be incorrect.">
            <a:extLst>
              <a:ext uri="{FF2B5EF4-FFF2-40B4-BE49-F238E27FC236}">
                <a16:creationId xmlns:a16="http://schemas.microsoft.com/office/drawing/2014/main" id="{FD8C6330-9323-462C-0A92-C9BDC9B4D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9013" y="1977193"/>
            <a:ext cx="1601452" cy="642760"/>
          </a:xfrm>
          <a:prstGeom prst="rect">
            <a:avLst/>
          </a:prstGeom>
          <a:solidFill>
            <a:srgbClr val="005EB8"/>
          </a:solidFill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033866F-09B9-5758-4A8D-0FCCF4F6DB29}"/>
              </a:ext>
            </a:extLst>
          </p:cNvPr>
          <p:cNvSpPr txBox="1"/>
          <p:nvPr/>
        </p:nvSpPr>
        <p:spPr>
          <a:xfrm>
            <a:off x="5755484" y="1787457"/>
            <a:ext cx="3947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Neonatal Care Experience Survey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3D8FDA-E270-FD69-7740-B135526FEFC7}"/>
              </a:ext>
            </a:extLst>
          </p:cNvPr>
          <p:cNvSpPr txBox="1"/>
          <p:nvPr/>
        </p:nvSpPr>
        <p:spPr>
          <a:xfrm>
            <a:off x="5447852" y="3434454"/>
            <a:ext cx="5727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>
                <a:latin typeface="Arial" panose="020B0604020202020204" pitchFamily="34" charset="0"/>
                <a:cs typeface="Arial" panose="020B0604020202020204" pitchFamily="34" charset="0"/>
              </a:rPr>
              <a:t>If you’re invited, take part and help improve neonatal services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D40E3B-51C3-124A-8F6B-BFEFB2364BC5}"/>
              </a:ext>
            </a:extLst>
          </p:cNvPr>
          <p:cNvSpPr txBox="1"/>
          <p:nvPr/>
        </p:nvSpPr>
        <p:spPr>
          <a:xfrm>
            <a:off x="8274549" y="4057744"/>
            <a:ext cx="41841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https://nhsneonatalsurvey.co.uk</a:t>
            </a:r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A2A8B5AE-FE8A-88C8-57D1-7D0E0A91F304}"/>
              </a:ext>
            </a:extLst>
          </p:cNvPr>
          <p:cNvSpPr/>
          <p:nvPr/>
        </p:nvSpPr>
        <p:spPr>
          <a:xfrm>
            <a:off x="292100" y="1833362"/>
            <a:ext cx="11531600" cy="2789615"/>
          </a:xfrm>
          <a:prstGeom prst="flowChartProcess">
            <a:avLst/>
          </a:prstGeom>
          <a:noFill/>
          <a:ln>
            <a:solidFill>
              <a:srgbClr val="005EB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A person and person sitting at a table with a baby&#10;&#10;AI-generated content may be incorrect.">
            <a:extLst>
              <a:ext uri="{FF2B5EF4-FFF2-40B4-BE49-F238E27FC236}">
                <a16:creationId xmlns:a16="http://schemas.microsoft.com/office/drawing/2014/main" id="{522DDB7F-C849-FE30-AB54-075052B17B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7634" b="89822" l="4454" r="93764">
                        <a14:foregroundMark x1="51893" y1="7634" x2="51448" y2="8651"/>
                        <a14:foregroundMark x1="10245" y1="39186" x2="5568" y2="45802"/>
                        <a14:foregroundMark x1="5568" y1="45802" x2="4677" y2="57506"/>
                        <a14:foregroundMark x1="4677" y1="57506" x2="10022" y2="66412"/>
                        <a14:foregroundMark x1="10022" y1="66412" x2="10245" y2="66667"/>
                        <a14:foregroundMark x1="89087" y1="52417" x2="93987" y2="34860"/>
                        <a14:foregroundMark x1="93987" y1="34860" x2="93764" y2="25954"/>
                        <a14:foregroundMark x1="93764" y1="25954" x2="90646" y2="203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7091" y="1066233"/>
            <a:ext cx="3870799" cy="3388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358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99CE6-522F-762A-005D-7E43D1864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BCD95C4E-10D2-5554-7F1C-F548740D3E22}"/>
              </a:ext>
            </a:extLst>
          </p:cNvPr>
          <p:cNvGrpSpPr/>
          <p:nvPr/>
        </p:nvGrpSpPr>
        <p:grpSpPr>
          <a:xfrm>
            <a:off x="292100" y="1833362"/>
            <a:ext cx="12715420" cy="2993393"/>
            <a:chOff x="292100" y="1833362"/>
            <a:chExt cx="12715420" cy="299339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F91477A-22C3-5F13-DADC-14E326B8D456}"/>
                </a:ext>
              </a:extLst>
            </p:cNvPr>
            <p:cNvSpPr/>
            <p:nvPr/>
          </p:nvSpPr>
          <p:spPr>
            <a:xfrm>
              <a:off x="292100" y="1833362"/>
              <a:ext cx="11531600" cy="1595638"/>
            </a:xfrm>
            <a:prstGeom prst="rect">
              <a:avLst/>
            </a:prstGeom>
            <a:solidFill>
              <a:srgbClr val="005EB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A blue and white logo&#10;&#10;AI-generated content may be incorrect.">
              <a:extLst>
                <a:ext uri="{FF2B5EF4-FFF2-40B4-BE49-F238E27FC236}">
                  <a16:creationId xmlns:a16="http://schemas.microsoft.com/office/drawing/2014/main" id="{B1053FD2-2D13-5E69-6780-B4E922230B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33211" y="2309998"/>
              <a:ext cx="1601452" cy="642760"/>
            </a:xfrm>
            <a:prstGeom prst="rect">
              <a:avLst/>
            </a:prstGeom>
            <a:solidFill>
              <a:srgbClr val="005EB8"/>
            </a:solidFill>
            <a:ln>
              <a:noFill/>
            </a:ln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44DB762-259F-9A44-E810-72A8E8DDE562}"/>
                </a:ext>
              </a:extLst>
            </p:cNvPr>
            <p:cNvSpPr txBox="1"/>
            <p:nvPr/>
          </p:nvSpPr>
          <p:spPr>
            <a:xfrm>
              <a:off x="3726439" y="2173616"/>
              <a:ext cx="5614415" cy="95410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GB" sz="2800" b="1">
                  <a:solidFill>
                    <a:schemeClr val="bg1"/>
                  </a:solidFill>
                  <a:latin typeface="Arial"/>
                  <a:cs typeface="Arial"/>
                </a:rPr>
                <a:t>Take part in the Neonatal Care Experience Survey</a:t>
              </a:r>
              <a:endParaRPr lang="en-GB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367CB76-DC9B-8353-2E07-235C6B35251F}"/>
                </a:ext>
              </a:extLst>
            </p:cNvPr>
            <p:cNvSpPr txBox="1"/>
            <p:nvPr/>
          </p:nvSpPr>
          <p:spPr>
            <a:xfrm>
              <a:off x="3728880" y="3634339"/>
              <a:ext cx="8183107" cy="83099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GB" sz="2400" b="1">
                  <a:solidFill>
                    <a:srgbClr val="005EB8"/>
                  </a:solidFill>
                  <a:latin typeface="Arial"/>
                  <a:cs typeface="Arial"/>
                </a:rPr>
                <a:t>If you’re invited, your response will help us improve neonatal services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DF3870C-1983-9C04-15E7-E7009D1D78DD}"/>
                </a:ext>
              </a:extLst>
            </p:cNvPr>
            <p:cNvSpPr txBox="1"/>
            <p:nvPr/>
          </p:nvSpPr>
          <p:spPr>
            <a:xfrm>
              <a:off x="8020564" y="4362682"/>
              <a:ext cx="4986956" cy="3693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GB" b="1">
                  <a:latin typeface="Arial"/>
                  <a:cs typeface="Arial"/>
                </a:rPr>
                <a:t>https://nhsneonatalsurvey.co.uk</a:t>
              </a:r>
            </a:p>
          </p:txBody>
        </p:sp>
        <p:sp>
          <p:nvSpPr>
            <p:cNvPr id="4" name="Flowchart: Process 3">
              <a:extLst>
                <a:ext uri="{FF2B5EF4-FFF2-40B4-BE49-F238E27FC236}">
                  <a16:creationId xmlns:a16="http://schemas.microsoft.com/office/drawing/2014/main" id="{C44AFFE6-0B99-857E-5D52-8C622DAA2C29}"/>
                </a:ext>
              </a:extLst>
            </p:cNvPr>
            <p:cNvSpPr/>
            <p:nvPr/>
          </p:nvSpPr>
          <p:spPr>
            <a:xfrm>
              <a:off x="292100" y="1833362"/>
              <a:ext cx="11531600" cy="2789615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7255DCD-824E-7470-EB53-5F39DDEB5302}"/>
                </a:ext>
              </a:extLst>
            </p:cNvPr>
            <p:cNvSpPr/>
            <p:nvPr/>
          </p:nvSpPr>
          <p:spPr>
            <a:xfrm>
              <a:off x="305624" y="1844284"/>
              <a:ext cx="11487256" cy="2982471"/>
            </a:xfrm>
            <a:prstGeom prst="rect">
              <a:avLst/>
            </a:prstGeom>
            <a:noFill/>
            <a:ln>
              <a:solidFill>
                <a:srgbClr val="005EB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6" name="Picture 5" descr="A person and person sitting at a table with a baby&#10;&#10;AI-generated content may be incorrect.">
            <a:extLst>
              <a:ext uri="{FF2B5EF4-FFF2-40B4-BE49-F238E27FC236}">
                <a16:creationId xmlns:a16="http://schemas.microsoft.com/office/drawing/2014/main" id="{7E3434FC-B2A8-8C57-E25C-40C27772A2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634" b="89822" l="4454" r="93764">
                        <a14:foregroundMark x1="51893" y1="7634" x2="51448" y2="8651"/>
                        <a14:foregroundMark x1="10245" y1="39186" x2="5568" y2="45802"/>
                        <a14:foregroundMark x1="5568" y1="45802" x2="4677" y2="57506"/>
                        <a14:foregroundMark x1="4677" y1="57506" x2="10022" y2="66412"/>
                        <a14:foregroundMark x1="10022" y1="66412" x2="10245" y2="66667"/>
                        <a14:foregroundMark x1="89087" y1="52417" x2="93987" y2="34860"/>
                        <a14:foregroundMark x1="93987" y1="34860" x2="93764" y2="25954"/>
                        <a14:foregroundMark x1="93764" y1="25954" x2="90646" y2="203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2601" y="2087847"/>
            <a:ext cx="2605621" cy="228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747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5d4c88d-e83b-446b-ae4a-4a84cb115cba" xsi:nil="true"/>
    <lcf76f155ced4ddcb4097134ff3c332f xmlns="b8a1e198-bc0f-42b6-baee-179663892f7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FA78CDD3792842A2879B25794534F2" ma:contentTypeVersion="16" ma:contentTypeDescription="Create a new document." ma:contentTypeScope="" ma:versionID="62ccb62f17f6defb0ff936bf51bc27b3">
  <xsd:schema xmlns:xsd="http://www.w3.org/2001/XMLSchema" xmlns:xs="http://www.w3.org/2001/XMLSchema" xmlns:p="http://schemas.microsoft.com/office/2006/metadata/properties" xmlns:ns2="b8a1e198-bc0f-42b6-baee-179663892f7c" xmlns:ns3="e5d4c88d-e83b-446b-ae4a-4a84cb115cba" targetNamespace="http://schemas.microsoft.com/office/2006/metadata/properties" ma:root="true" ma:fieldsID="47caae563ad60a883d3fe744a829d902" ns2:_="" ns3:_="">
    <xsd:import namespace="b8a1e198-bc0f-42b6-baee-179663892f7c"/>
    <xsd:import namespace="e5d4c88d-e83b-446b-ae4a-4a84cb115c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1e198-bc0f-42b6-baee-179663892f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f2ccb35-9b24-40d2-ac78-75701ecb79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d4c88d-e83b-446b-ae4a-4a84cb115cb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9c7cf73-af8e-44c6-8386-b52a0761f6f2}" ma:internalName="TaxCatchAll" ma:showField="CatchAllData" ma:web="e5d4c88d-e83b-446b-ae4a-4a84cb115c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86FD8F-DE77-47FD-9543-0B8BD30B6A80}">
  <ds:schemaRefs>
    <ds:schemaRef ds:uri="b8a1e198-bc0f-42b6-baee-179663892f7c"/>
    <ds:schemaRef ds:uri="e5d4c88d-e83b-446b-ae4a-4a84cb115cb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CB4F329-6A5C-4FB2-A7E1-BF198D6848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EFD082-A4A2-4A63-9F38-DA591F785571}">
  <ds:schemaRefs>
    <ds:schemaRef ds:uri="b8a1e198-bc0f-42b6-baee-179663892f7c"/>
    <ds:schemaRef ds:uri="e5d4c88d-e83b-446b-ae4a-4a84cb115cb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Microsoft Office PowerPoint</Application>
  <PresentationFormat>Widescreen</PresentationFormat>
  <Slides>2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HUI, Sharon (NHS ENGLAND)</dc:creator>
  <cp:revision>2</cp:revision>
  <dcterms:created xsi:type="dcterms:W3CDTF">2025-10-09T15:22:31Z</dcterms:created>
  <dcterms:modified xsi:type="dcterms:W3CDTF">2026-02-11T15:28:42Z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0x010100F7FA78CDD3792842A2879B25794534F2</vt:lpwstr>
  </property>
  <property fmtid="{D5CDD505-2E9C-101B-9397-08002B2CF9AE}" pid="3" name="MediaServiceImageTags">
    <vt:lpwstr/>
  </property>
</Properties>
</file>